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90" r:id="rId2"/>
    <p:sldId id="298" r:id="rId3"/>
    <p:sldId id="301" r:id="rId4"/>
    <p:sldId id="259" r:id="rId5"/>
    <p:sldId id="261" r:id="rId6"/>
    <p:sldId id="263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288" r:id="rId21"/>
    <p:sldId id="299" r:id="rId22"/>
    <p:sldId id="291" r:id="rId23"/>
    <p:sldId id="316" r:id="rId24"/>
    <p:sldId id="292" r:id="rId25"/>
    <p:sldId id="293" r:id="rId26"/>
    <p:sldId id="294" r:id="rId27"/>
    <p:sldId id="315" r:id="rId28"/>
    <p:sldId id="300" r:id="rId29"/>
    <p:sldId id="29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1"/>
    <p:restoredTop sz="94740"/>
  </p:normalViewPr>
  <p:slideViewPr>
    <p:cSldViewPr snapToGrid="0">
      <p:cViewPr varScale="1">
        <p:scale>
          <a:sx n="137" d="100"/>
          <a:sy n="137" d="100"/>
        </p:scale>
        <p:origin x="8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iffin Farrow" userId="777ebddb-f7c7-4951-8771-f064eaef18d7" providerId="ADAL" clId="{C8DE1DDC-08F4-894A-A83A-5B0D5E98FC29}"/>
    <pc:docChg chg="undo custSel addSld delSld modSld">
      <pc:chgData name="Griffin Farrow" userId="777ebddb-f7c7-4951-8771-f064eaef18d7" providerId="ADAL" clId="{C8DE1DDC-08F4-894A-A83A-5B0D5E98FC29}" dt="2025-07-07T13:57:28.909" v="961" actId="403"/>
      <pc:docMkLst>
        <pc:docMk/>
      </pc:docMkLst>
      <pc:sldChg chg="del">
        <pc:chgData name="Griffin Farrow" userId="777ebddb-f7c7-4951-8771-f064eaef18d7" providerId="ADAL" clId="{C8DE1DDC-08F4-894A-A83A-5B0D5E98FC29}" dt="2025-07-02T08:36:42.527" v="1" actId="2696"/>
        <pc:sldMkLst>
          <pc:docMk/>
          <pc:sldMk cId="2881751713" sldId="265"/>
        </pc:sldMkLst>
      </pc:sldChg>
      <pc:sldChg chg="del">
        <pc:chgData name="Griffin Farrow" userId="777ebddb-f7c7-4951-8771-f064eaef18d7" providerId="ADAL" clId="{C8DE1DDC-08F4-894A-A83A-5B0D5E98FC29}" dt="2025-07-02T08:36:43.314" v="2" actId="2696"/>
        <pc:sldMkLst>
          <pc:docMk/>
          <pc:sldMk cId="1876987388" sldId="266"/>
        </pc:sldMkLst>
      </pc:sldChg>
      <pc:sldChg chg="del">
        <pc:chgData name="Griffin Farrow" userId="777ebddb-f7c7-4951-8771-f064eaef18d7" providerId="ADAL" clId="{C8DE1DDC-08F4-894A-A83A-5B0D5E98FC29}" dt="2025-07-02T08:36:44.038" v="3" actId="2696"/>
        <pc:sldMkLst>
          <pc:docMk/>
          <pc:sldMk cId="2418354054" sldId="268"/>
        </pc:sldMkLst>
      </pc:sldChg>
      <pc:sldChg chg="del">
        <pc:chgData name="Griffin Farrow" userId="777ebddb-f7c7-4951-8771-f064eaef18d7" providerId="ADAL" clId="{C8DE1DDC-08F4-894A-A83A-5B0D5E98FC29}" dt="2025-07-02T08:36:44.461" v="4" actId="2696"/>
        <pc:sldMkLst>
          <pc:docMk/>
          <pc:sldMk cId="4102550157" sldId="270"/>
        </pc:sldMkLst>
      </pc:sldChg>
      <pc:sldChg chg="del">
        <pc:chgData name="Griffin Farrow" userId="777ebddb-f7c7-4951-8771-f064eaef18d7" providerId="ADAL" clId="{C8DE1DDC-08F4-894A-A83A-5B0D5E98FC29}" dt="2025-07-02T08:36:45.083" v="6" actId="2696"/>
        <pc:sldMkLst>
          <pc:docMk/>
          <pc:sldMk cId="3201438002" sldId="271"/>
        </pc:sldMkLst>
      </pc:sldChg>
      <pc:sldChg chg="del">
        <pc:chgData name="Griffin Farrow" userId="777ebddb-f7c7-4951-8771-f064eaef18d7" providerId="ADAL" clId="{C8DE1DDC-08F4-894A-A83A-5B0D5E98FC29}" dt="2025-07-02T08:36:44.707" v="5" actId="2696"/>
        <pc:sldMkLst>
          <pc:docMk/>
          <pc:sldMk cId="3593131071" sldId="273"/>
        </pc:sldMkLst>
      </pc:sldChg>
      <pc:sldChg chg="del">
        <pc:chgData name="Griffin Farrow" userId="777ebddb-f7c7-4951-8771-f064eaef18d7" providerId="ADAL" clId="{C8DE1DDC-08F4-894A-A83A-5B0D5E98FC29}" dt="2025-07-02T08:36:45.497" v="7" actId="2696"/>
        <pc:sldMkLst>
          <pc:docMk/>
          <pc:sldMk cId="3428832813" sldId="275"/>
        </pc:sldMkLst>
      </pc:sldChg>
      <pc:sldChg chg="del">
        <pc:chgData name="Griffin Farrow" userId="777ebddb-f7c7-4951-8771-f064eaef18d7" providerId="ADAL" clId="{C8DE1DDC-08F4-894A-A83A-5B0D5E98FC29}" dt="2025-07-02T08:36:46.130" v="8" actId="2696"/>
        <pc:sldMkLst>
          <pc:docMk/>
          <pc:sldMk cId="2082022456" sldId="276"/>
        </pc:sldMkLst>
      </pc:sldChg>
      <pc:sldChg chg="del">
        <pc:chgData name="Griffin Farrow" userId="777ebddb-f7c7-4951-8771-f064eaef18d7" providerId="ADAL" clId="{C8DE1DDC-08F4-894A-A83A-5B0D5E98FC29}" dt="2025-07-02T08:36:46.427" v="9" actId="2696"/>
        <pc:sldMkLst>
          <pc:docMk/>
          <pc:sldMk cId="2305768756" sldId="277"/>
        </pc:sldMkLst>
      </pc:sldChg>
      <pc:sldChg chg="del">
        <pc:chgData name="Griffin Farrow" userId="777ebddb-f7c7-4951-8771-f064eaef18d7" providerId="ADAL" clId="{C8DE1DDC-08F4-894A-A83A-5B0D5E98FC29}" dt="2025-07-02T08:36:46.838" v="10" actId="2696"/>
        <pc:sldMkLst>
          <pc:docMk/>
          <pc:sldMk cId="543091536" sldId="279"/>
        </pc:sldMkLst>
      </pc:sldChg>
      <pc:sldChg chg="del">
        <pc:chgData name="Griffin Farrow" userId="777ebddb-f7c7-4951-8771-f064eaef18d7" providerId="ADAL" clId="{C8DE1DDC-08F4-894A-A83A-5B0D5E98FC29}" dt="2025-07-02T08:36:47.298" v="11" actId="2696"/>
        <pc:sldMkLst>
          <pc:docMk/>
          <pc:sldMk cId="2186112120" sldId="280"/>
        </pc:sldMkLst>
      </pc:sldChg>
      <pc:sldChg chg="del">
        <pc:chgData name="Griffin Farrow" userId="777ebddb-f7c7-4951-8771-f064eaef18d7" providerId="ADAL" clId="{C8DE1DDC-08F4-894A-A83A-5B0D5E98FC29}" dt="2025-07-02T08:36:47.946" v="12" actId="2696"/>
        <pc:sldMkLst>
          <pc:docMk/>
          <pc:sldMk cId="1528540123" sldId="282"/>
        </pc:sldMkLst>
      </pc:sldChg>
      <pc:sldChg chg="del">
        <pc:chgData name="Griffin Farrow" userId="777ebddb-f7c7-4951-8771-f064eaef18d7" providerId="ADAL" clId="{C8DE1DDC-08F4-894A-A83A-5B0D5E98FC29}" dt="2025-07-02T08:40:15.339" v="479" actId="2696"/>
        <pc:sldMkLst>
          <pc:docMk/>
          <pc:sldMk cId="3606875275" sldId="283"/>
        </pc:sldMkLst>
      </pc:sldChg>
      <pc:sldChg chg="del">
        <pc:chgData name="Griffin Farrow" userId="777ebddb-f7c7-4951-8771-f064eaef18d7" providerId="ADAL" clId="{C8DE1DDC-08F4-894A-A83A-5B0D5E98FC29}" dt="2025-07-02T08:40:15.907" v="480" actId="2696"/>
        <pc:sldMkLst>
          <pc:docMk/>
          <pc:sldMk cId="3347029775" sldId="284"/>
        </pc:sldMkLst>
      </pc:sldChg>
      <pc:sldChg chg="del">
        <pc:chgData name="Griffin Farrow" userId="777ebddb-f7c7-4951-8771-f064eaef18d7" providerId="ADAL" clId="{C8DE1DDC-08F4-894A-A83A-5B0D5E98FC29}" dt="2025-07-02T08:40:16.747" v="481" actId="2696"/>
        <pc:sldMkLst>
          <pc:docMk/>
          <pc:sldMk cId="3081304733" sldId="285"/>
        </pc:sldMkLst>
      </pc:sldChg>
      <pc:sldChg chg="del">
        <pc:chgData name="Griffin Farrow" userId="777ebddb-f7c7-4951-8771-f064eaef18d7" providerId="ADAL" clId="{C8DE1DDC-08F4-894A-A83A-5B0D5E98FC29}" dt="2025-07-02T08:40:18.034" v="482" actId="2696"/>
        <pc:sldMkLst>
          <pc:docMk/>
          <pc:sldMk cId="1422477068" sldId="287"/>
        </pc:sldMkLst>
      </pc:sldChg>
      <pc:sldChg chg="addSp delSp modSp mod">
        <pc:chgData name="Griffin Farrow" userId="777ebddb-f7c7-4951-8771-f064eaef18d7" providerId="ADAL" clId="{C8DE1DDC-08F4-894A-A83A-5B0D5E98FC29}" dt="2025-07-02T08:45:20.113" v="766" actId="1076"/>
        <pc:sldMkLst>
          <pc:docMk/>
          <pc:sldMk cId="2154835236" sldId="294"/>
        </pc:sldMkLst>
        <pc:spChg chg="mod">
          <ac:chgData name="Griffin Farrow" userId="777ebddb-f7c7-4951-8771-f064eaef18d7" providerId="ADAL" clId="{C8DE1DDC-08F4-894A-A83A-5B0D5E98FC29}" dt="2025-07-02T08:44:25.063" v="757" actId="20577"/>
          <ac:spMkLst>
            <pc:docMk/>
            <pc:sldMk cId="2154835236" sldId="294"/>
            <ac:spMk id="3" creationId="{CC4B2E01-DDDD-C8FB-4F46-2356A15A37D8}"/>
          </ac:spMkLst>
        </pc:spChg>
        <pc:picChg chg="add mod">
          <ac:chgData name="Griffin Farrow" userId="777ebddb-f7c7-4951-8771-f064eaef18d7" providerId="ADAL" clId="{C8DE1DDC-08F4-894A-A83A-5B0D5E98FC29}" dt="2025-07-02T08:45:13.169" v="763" actId="14100"/>
          <ac:picMkLst>
            <pc:docMk/>
            <pc:sldMk cId="2154835236" sldId="294"/>
            <ac:picMk id="5" creationId="{EE1F7A17-4888-A4F3-B207-CBF26F57D380}"/>
          </ac:picMkLst>
        </pc:picChg>
        <pc:cxnChg chg="mod">
          <ac:chgData name="Griffin Farrow" userId="777ebddb-f7c7-4951-8771-f064eaef18d7" providerId="ADAL" clId="{C8DE1DDC-08F4-894A-A83A-5B0D5E98FC29}" dt="2025-07-02T08:45:20.113" v="766" actId="1076"/>
          <ac:cxnSpMkLst>
            <pc:docMk/>
            <pc:sldMk cId="2154835236" sldId="294"/>
            <ac:cxnSpMk id="8" creationId="{233F867B-503D-4D61-A18C-F3E3EF0F1689}"/>
          </ac:cxnSpMkLst>
        </pc:cxnChg>
      </pc:sldChg>
      <pc:sldChg chg="del">
        <pc:chgData name="Griffin Farrow" userId="777ebddb-f7c7-4951-8771-f064eaef18d7" providerId="ADAL" clId="{C8DE1DDC-08F4-894A-A83A-5B0D5E98FC29}" dt="2025-07-02T08:45:22.789" v="767" actId="2696"/>
        <pc:sldMkLst>
          <pc:docMk/>
          <pc:sldMk cId="3169312265" sldId="295"/>
        </pc:sldMkLst>
      </pc:sldChg>
      <pc:sldChg chg="del">
        <pc:chgData name="Griffin Farrow" userId="777ebddb-f7c7-4951-8771-f064eaef18d7" providerId="ADAL" clId="{C8DE1DDC-08F4-894A-A83A-5B0D5E98FC29}" dt="2025-07-02T08:45:24.003" v="768" actId="2696"/>
        <pc:sldMkLst>
          <pc:docMk/>
          <pc:sldMk cId="770335643" sldId="296"/>
        </pc:sldMkLst>
      </pc:sldChg>
      <pc:sldChg chg="addSp delSp modSp new mod">
        <pc:chgData name="Griffin Farrow" userId="777ebddb-f7c7-4951-8771-f064eaef18d7" providerId="ADAL" clId="{C8DE1DDC-08F4-894A-A83A-5B0D5E98FC29}" dt="2025-07-02T08:38:57.678" v="191" actId="20577"/>
        <pc:sldMkLst>
          <pc:docMk/>
          <pc:sldMk cId="663580517" sldId="311"/>
        </pc:sldMkLst>
        <pc:spChg chg="mod">
          <ac:chgData name="Griffin Farrow" userId="777ebddb-f7c7-4951-8771-f064eaef18d7" providerId="ADAL" clId="{C8DE1DDC-08F4-894A-A83A-5B0D5E98FC29}" dt="2025-07-02T08:38:57.678" v="191" actId="20577"/>
          <ac:spMkLst>
            <pc:docMk/>
            <pc:sldMk cId="663580517" sldId="311"/>
            <ac:spMk id="3" creationId="{E77FFCA3-0FC1-4C6E-EFE4-C27797D9E922}"/>
          </ac:spMkLst>
        </pc:spChg>
        <pc:picChg chg="add mod">
          <ac:chgData name="Griffin Farrow" userId="777ebddb-f7c7-4951-8771-f064eaef18d7" providerId="ADAL" clId="{C8DE1DDC-08F4-894A-A83A-5B0D5E98FC29}" dt="2025-07-02T08:38:37.533" v="167" actId="14100"/>
          <ac:picMkLst>
            <pc:docMk/>
            <pc:sldMk cId="663580517" sldId="311"/>
            <ac:picMk id="6" creationId="{8FD54567-0F61-450D-A730-F57C27B1003B}"/>
          </ac:picMkLst>
        </pc:picChg>
        <pc:cxnChg chg="add mod">
          <ac:chgData name="Griffin Farrow" userId="777ebddb-f7c7-4951-8771-f064eaef18d7" providerId="ADAL" clId="{C8DE1DDC-08F4-894A-A83A-5B0D5E98FC29}" dt="2025-07-02T08:38:49.301" v="170" actId="1582"/>
          <ac:cxnSpMkLst>
            <pc:docMk/>
            <pc:sldMk cId="663580517" sldId="311"/>
            <ac:cxnSpMk id="8" creationId="{96ADF6EC-C0AF-5EC6-3003-9717BDFBD22A}"/>
          </ac:cxnSpMkLst>
        </pc:cxnChg>
      </pc:sldChg>
      <pc:sldChg chg="del">
        <pc:chgData name="Griffin Farrow" userId="777ebddb-f7c7-4951-8771-f064eaef18d7" providerId="ADAL" clId="{C8DE1DDC-08F4-894A-A83A-5B0D5E98FC29}" dt="2025-07-02T08:36:42.090" v="0" actId="2696"/>
        <pc:sldMkLst>
          <pc:docMk/>
          <pc:sldMk cId="1849970873" sldId="311"/>
        </pc:sldMkLst>
      </pc:sldChg>
      <pc:sldChg chg="addSp delSp modSp new mod">
        <pc:chgData name="Griffin Farrow" userId="777ebddb-f7c7-4951-8771-f064eaef18d7" providerId="ADAL" clId="{C8DE1DDC-08F4-894A-A83A-5B0D5E98FC29}" dt="2025-07-02T08:40:12.791" v="478" actId="1076"/>
        <pc:sldMkLst>
          <pc:docMk/>
          <pc:sldMk cId="405885612" sldId="312"/>
        </pc:sldMkLst>
        <pc:spChg chg="mod">
          <ac:chgData name="Griffin Farrow" userId="777ebddb-f7c7-4951-8771-f064eaef18d7" providerId="ADAL" clId="{C8DE1DDC-08F4-894A-A83A-5B0D5E98FC29}" dt="2025-07-02T08:39:59.030" v="472" actId="27636"/>
          <ac:spMkLst>
            <pc:docMk/>
            <pc:sldMk cId="405885612" sldId="312"/>
            <ac:spMk id="3" creationId="{14822FEF-0EF1-F1EC-1CA1-A05639B29F69}"/>
          </ac:spMkLst>
        </pc:spChg>
        <pc:picChg chg="add mod">
          <ac:chgData name="Griffin Farrow" userId="777ebddb-f7c7-4951-8771-f064eaef18d7" providerId="ADAL" clId="{C8DE1DDC-08F4-894A-A83A-5B0D5E98FC29}" dt="2025-07-02T08:40:12.791" v="478" actId="1076"/>
          <ac:picMkLst>
            <pc:docMk/>
            <pc:sldMk cId="405885612" sldId="312"/>
            <ac:picMk id="6" creationId="{79C6F78B-CCC1-345E-6754-F24038597449}"/>
          </ac:picMkLst>
        </pc:picChg>
      </pc:sldChg>
      <pc:sldChg chg="addSp delSp modSp new mod">
        <pc:chgData name="Griffin Farrow" userId="777ebddb-f7c7-4951-8771-f064eaef18d7" providerId="ADAL" clId="{C8DE1DDC-08F4-894A-A83A-5B0D5E98FC29}" dt="2025-07-02T08:41:40.415" v="608" actId="14100"/>
        <pc:sldMkLst>
          <pc:docMk/>
          <pc:sldMk cId="336610194" sldId="313"/>
        </pc:sldMkLst>
        <pc:spChg chg="add del mod">
          <ac:chgData name="Griffin Farrow" userId="777ebddb-f7c7-4951-8771-f064eaef18d7" providerId="ADAL" clId="{C8DE1DDC-08F4-894A-A83A-5B0D5E98FC29}" dt="2025-07-02T08:41:08.576" v="599" actId="1076"/>
          <ac:spMkLst>
            <pc:docMk/>
            <pc:sldMk cId="336610194" sldId="313"/>
            <ac:spMk id="3" creationId="{577E2731-6BDA-A35C-1363-823C924A1D04}"/>
          </ac:spMkLst>
        </pc:spChg>
        <pc:picChg chg="add mod">
          <ac:chgData name="Griffin Farrow" userId="777ebddb-f7c7-4951-8771-f064eaef18d7" providerId="ADAL" clId="{C8DE1DDC-08F4-894A-A83A-5B0D5E98FC29}" dt="2025-07-02T08:41:21.950" v="604" actId="14100"/>
          <ac:picMkLst>
            <pc:docMk/>
            <pc:sldMk cId="336610194" sldId="313"/>
            <ac:picMk id="6" creationId="{0CB94F8C-EA6C-8DA6-7932-2BBBEBC6ADE4}"/>
          </ac:picMkLst>
        </pc:picChg>
        <pc:cxnChg chg="add mod">
          <ac:chgData name="Griffin Farrow" userId="777ebddb-f7c7-4951-8771-f064eaef18d7" providerId="ADAL" clId="{C8DE1DDC-08F4-894A-A83A-5B0D5E98FC29}" dt="2025-07-02T08:41:40.415" v="608" actId="14100"/>
          <ac:cxnSpMkLst>
            <pc:docMk/>
            <pc:sldMk cId="336610194" sldId="313"/>
            <ac:cxnSpMk id="8" creationId="{C814637E-E552-43BC-3A6B-72F90EABDD3F}"/>
          </ac:cxnSpMkLst>
        </pc:cxnChg>
      </pc:sldChg>
      <pc:sldChg chg="addSp delSp modSp new mod">
        <pc:chgData name="Griffin Farrow" userId="777ebddb-f7c7-4951-8771-f064eaef18d7" providerId="ADAL" clId="{C8DE1DDC-08F4-894A-A83A-5B0D5E98FC29}" dt="2025-07-02T08:42:57.839" v="705" actId="1076"/>
        <pc:sldMkLst>
          <pc:docMk/>
          <pc:sldMk cId="1247666273" sldId="314"/>
        </pc:sldMkLst>
        <pc:spChg chg="mod">
          <ac:chgData name="Griffin Farrow" userId="777ebddb-f7c7-4951-8771-f064eaef18d7" providerId="ADAL" clId="{C8DE1DDC-08F4-894A-A83A-5B0D5E98FC29}" dt="2025-07-02T08:42:45.373" v="700" actId="27636"/>
          <ac:spMkLst>
            <pc:docMk/>
            <pc:sldMk cId="1247666273" sldId="314"/>
            <ac:spMk id="3" creationId="{EC48FE33-7AD5-DF1C-4188-3DA648E7A516}"/>
          </ac:spMkLst>
        </pc:spChg>
        <pc:picChg chg="add mod">
          <ac:chgData name="Griffin Farrow" userId="777ebddb-f7c7-4951-8771-f064eaef18d7" providerId="ADAL" clId="{C8DE1DDC-08F4-894A-A83A-5B0D5E98FC29}" dt="2025-07-02T08:42:57.839" v="705" actId="1076"/>
          <ac:picMkLst>
            <pc:docMk/>
            <pc:sldMk cId="1247666273" sldId="314"/>
            <ac:picMk id="6" creationId="{1A7194FD-EB53-5FB4-75AC-76AEBFB1E9C4}"/>
          </ac:picMkLst>
        </pc:picChg>
      </pc:sldChg>
      <pc:sldChg chg="new del">
        <pc:chgData name="Griffin Farrow" userId="777ebddb-f7c7-4951-8771-f064eaef18d7" providerId="ADAL" clId="{C8DE1DDC-08F4-894A-A83A-5B0D5E98FC29}" dt="2025-07-02T08:45:30.260" v="770" actId="2696"/>
        <pc:sldMkLst>
          <pc:docMk/>
          <pc:sldMk cId="1962679532" sldId="315"/>
        </pc:sldMkLst>
      </pc:sldChg>
      <pc:sldChg chg="modSp new mod">
        <pc:chgData name="Griffin Farrow" userId="777ebddb-f7c7-4951-8771-f064eaef18d7" providerId="ADAL" clId="{C8DE1DDC-08F4-894A-A83A-5B0D5E98FC29}" dt="2025-07-02T08:45:45.639" v="867" actId="20577"/>
        <pc:sldMkLst>
          <pc:docMk/>
          <pc:sldMk cId="2853230282" sldId="315"/>
        </pc:sldMkLst>
        <pc:spChg chg="mod">
          <ac:chgData name="Griffin Farrow" userId="777ebddb-f7c7-4951-8771-f064eaef18d7" providerId="ADAL" clId="{C8DE1DDC-08F4-894A-A83A-5B0D5E98FC29}" dt="2025-07-02T08:45:45.639" v="867" actId="20577"/>
          <ac:spMkLst>
            <pc:docMk/>
            <pc:sldMk cId="2853230282" sldId="315"/>
            <ac:spMk id="2" creationId="{5BB4D477-E798-7ADC-926C-CA64D2653F47}"/>
          </ac:spMkLst>
        </pc:spChg>
      </pc:sldChg>
      <pc:sldChg chg="delSp modSp new mod">
        <pc:chgData name="Griffin Farrow" userId="777ebddb-f7c7-4951-8771-f064eaef18d7" providerId="ADAL" clId="{C8DE1DDC-08F4-894A-A83A-5B0D5E98FC29}" dt="2025-07-07T13:57:28.909" v="961" actId="403"/>
        <pc:sldMkLst>
          <pc:docMk/>
          <pc:sldMk cId="3463420023" sldId="316"/>
        </pc:sldMkLst>
        <pc:spChg chg="del">
          <ac:chgData name="Griffin Farrow" userId="777ebddb-f7c7-4951-8771-f064eaef18d7" providerId="ADAL" clId="{C8DE1DDC-08F4-894A-A83A-5B0D5E98FC29}" dt="2025-07-07T13:57:13.284" v="951" actId="478"/>
          <ac:spMkLst>
            <pc:docMk/>
            <pc:sldMk cId="3463420023" sldId="316"/>
            <ac:spMk id="2" creationId="{8DAEE959-334D-29B7-5F2F-EAF019EC91E1}"/>
          </ac:spMkLst>
        </pc:spChg>
        <pc:spChg chg="mod">
          <ac:chgData name="Griffin Farrow" userId="777ebddb-f7c7-4951-8771-f064eaef18d7" providerId="ADAL" clId="{C8DE1DDC-08F4-894A-A83A-5B0D5E98FC29}" dt="2025-07-07T13:57:28.909" v="961" actId="403"/>
          <ac:spMkLst>
            <pc:docMk/>
            <pc:sldMk cId="3463420023" sldId="316"/>
            <ac:spMk id="3" creationId="{06AEC460-823A-C66D-BBD3-41F8DEA30637}"/>
          </ac:spMkLst>
        </pc:spChg>
      </pc:sldChg>
    </pc:docChg>
  </pc:docChgLst>
  <pc:docChgLst>
    <pc:chgData name="Griffin Farrow" userId="777ebddb-f7c7-4951-8771-f064eaef18d7" providerId="ADAL" clId="{F928FF6F-CDB1-A94C-9527-784DA0ED18B5}"/>
    <pc:docChg chg="custSel addSld delSld modSld sldOrd">
      <pc:chgData name="Griffin Farrow" userId="777ebddb-f7c7-4951-8771-f064eaef18d7" providerId="ADAL" clId="{F928FF6F-CDB1-A94C-9527-784DA0ED18B5}" dt="2025-07-01T16:54:50.582" v="1417" actId="478"/>
      <pc:docMkLst>
        <pc:docMk/>
      </pc:docMkLst>
      <pc:sldChg chg="addSp delSp modSp mod">
        <pc:chgData name="Griffin Farrow" userId="777ebddb-f7c7-4951-8771-f064eaef18d7" providerId="ADAL" clId="{F928FF6F-CDB1-A94C-9527-784DA0ED18B5}" dt="2025-07-01T16:45:19.017" v="65" actId="1076"/>
        <pc:sldMkLst>
          <pc:docMk/>
          <pc:sldMk cId="2905993401" sldId="261"/>
        </pc:sldMkLst>
        <pc:picChg chg="add mod">
          <ac:chgData name="Griffin Farrow" userId="777ebddb-f7c7-4951-8771-f064eaef18d7" providerId="ADAL" clId="{F928FF6F-CDB1-A94C-9527-784DA0ED18B5}" dt="2025-07-01T16:45:10.929" v="63" actId="14100"/>
          <ac:picMkLst>
            <pc:docMk/>
            <pc:sldMk cId="2905993401" sldId="261"/>
            <ac:picMk id="5" creationId="{16F626C8-CE95-8E01-AC8F-E699475D5AA8}"/>
          </ac:picMkLst>
        </pc:picChg>
        <pc:cxnChg chg="mod">
          <ac:chgData name="Griffin Farrow" userId="777ebddb-f7c7-4951-8771-f064eaef18d7" providerId="ADAL" clId="{F928FF6F-CDB1-A94C-9527-784DA0ED18B5}" dt="2025-07-01T16:45:19.017" v="65" actId="1076"/>
          <ac:cxnSpMkLst>
            <pc:docMk/>
            <pc:sldMk cId="2905993401" sldId="261"/>
            <ac:cxnSpMk id="9" creationId="{66874040-C621-239C-DC04-26BFFE53E9E1}"/>
          </ac:cxnSpMkLst>
        </pc:cxnChg>
      </pc:sldChg>
      <pc:sldChg chg="delSp modSp mod">
        <pc:chgData name="Griffin Farrow" userId="777ebddb-f7c7-4951-8771-f064eaef18d7" providerId="ADAL" clId="{F928FF6F-CDB1-A94C-9527-784DA0ED18B5}" dt="2025-07-01T16:47:12.884" v="478" actId="20577"/>
        <pc:sldMkLst>
          <pc:docMk/>
          <pc:sldMk cId="1820554612" sldId="263"/>
        </pc:sldMkLst>
        <pc:spChg chg="mod">
          <ac:chgData name="Griffin Farrow" userId="777ebddb-f7c7-4951-8771-f064eaef18d7" providerId="ADAL" clId="{F928FF6F-CDB1-A94C-9527-784DA0ED18B5}" dt="2025-07-01T16:47:12.884" v="478" actId="20577"/>
          <ac:spMkLst>
            <pc:docMk/>
            <pc:sldMk cId="1820554612" sldId="263"/>
            <ac:spMk id="3" creationId="{003EF265-67F5-B0C6-7A74-0B3F3B3112B8}"/>
          </ac:spMkLst>
        </pc:spChg>
      </pc:sldChg>
      <pc:sldChg chg="modSp mod">
        <pc:chgData name="Griffin Farrow" userId="777ebddb-f7c7-4951-8771-f064eaef18d7" providerId="ADAL" clId="{F928FF6F-CDB1-A94C-9527-784DA0ED18B5}" dt="2025-07-01T16:42:12.818" v="2" actId="20577"/>
        <pc:sldMkLst>
          <pc:docMk/>
          <pc:sldMk cId="2267786450" sldId="290"/>
        </pc:sldMkLst>
        <pc:spChg chg="mod">
          <ac:chgData name="Griffin Farrow" userId="777ebddb-f7c7-4951-8771-f064eaef18d7" providerId="ADAL" clId="{F928FF6F-CDB1-A94C-9527-784DA0ED18B5}" dt="2025-07-01T16:42:12.818" v="2" actId="20577"/>
          <ac:spMkLst>
            <pc:docMk/>
            <pc:sldMk cId="2267786450" sldId="290"/>
            <ac:spMk id="2" creationId="{596364E5-2148-825E-154A-CD77F65E82E7}"/>
          </ac:spMkLst>
        </pc:spChg>
      </pc:sldChg>
      <pc:sldChg chg="modSp add mod ord">
        <pc:chgData name="Griffin Farrow" userId="777ebddb-f7c7-4951-8771-f064eaef18d7" providerId="ADAL" clId="{F928FF6F-CDB1-A94C-9527-784DA0ED18B5}" dt="2025-07-01T16:43:36.220" v="50" actId="20577"/>
        <pc:sldMkLst>
          <pc:docMk/>
          <pc:sldMk cId="2787752780" sldId="301"/>
        </pc:sldMkLst>
        <pc:spChg chg="mod">
          <ac:chgData name="Griffin Farrow" userId="777ebddb-f7c7-4951-8771-f064eaef18d7" providerId="ADAL" clId="{F928FF6F-CDB1-A94C-9527-784DA0ED18B5}" dt="2025-07-01T16:43:36.220" v="50" actId="20577"/>
          <ac:spMkLst>
            <pc:docMk/>
            <pc:sldMk cId="2787752780" sldId="301"/>
            <ac:spMk id="3" creationId="{C05A787D-C3DD-364C-F48B-C993FD81212B}"/>
          </ac:spMkLst>
        </pc:spChg>
      </pc:sldChg>
      <pc:sldChg chg="addSp delSp modSp new mod">
        <pc:chgData name="Griffin Farrow" userId="777ebddb-f7c7-4951-8771-f064eaef18d7" providerId="ADAL" clId="{F928FF6F-CDB1-A94C-9527-784DA0ED18B5}" dt="2025-07-01T16:48:36.400" v="641" actId="14100"/>
        <pc:sldMkLst>
          <pc:docMk/>
          <pc:sldMk cId="3543414917" sldId="302"/>
        </pc:sldMkLst>
        <pc:spChg chg="mod">
          <ac:chgData name="Griffin Farrow" userId="777ebddb-f7c7-4951-8771-f064eaef18d7" providerId="ADAL" clId="{F928FF6F-CDB1-A94C-9527-784DA0ED18B5}" dt="2025-07-01T16:48:12.136" v="636" actId="27636"/>
          <ac:spMkLst>
            <pc:docMk/>
            <pc:sldMk cId="3543414917" sldId="302"/>
            <ac:spMk id="3" creationId="{90D71BD5-CD35-B555-AB70-4B480BCF30BC}"/>
          </ac:spMkLst>
        </pc:spChg>
        <pc:picChg chg="add mod">
          <ac:chgData name="Griffin Farrow" userId="777ebddb-f7c7-4951-8771-f064eaef18d7" providerId="ADAL" clId="{F928FF6F-CDB1-A94C-9527-784DA0ED18B5}" dt="2025-07-01T16:48:36.400" v="641" actId="14100"/>
          <ac:picMkLst>
            <pc:docMk/>
            <pc:sldMk cId="3543414917" sldId="302"/>
            <ac:picMk id="6" creationId="{4D08A09E-2136-D73A-FC93-DF39C215EEA2}"/>
          </ac:picMkLst>
        </pc:picChg>
      </pc:sldChg>
      <pc:sldChg chg="addSp delSp modSp new mod">
        <pc:chgData name="Griffin Farrow" userId="777ebddb-f7c7-4951-8771-f064eaef18d7" providerId="ADAL" clId="{F928FF6F-CDB1-A94C-9527-784DA0ED18B5}" dt="2025-07-01T16:50:08.008" v="725" actId="1582"/>
        <pc:sldMkLst>
          <pc:docMk/>
          <pc:sldMk cId="1470011185" sldId="303"/>
        </pc:sldMkLst>
        <pc:spChg chg="mod">
          <ac:chgData name="Griffin Farrow" userId="777ebddb-f7c7-4951-8771-f064eaef18d7" providerId="ADAL" clId="{F928FF6F-CDB1-A94C-9527-784DA0ED18B5}" dt="2025-07-01T16:49:07.729" v="716" actId="14100"/>
          <ac:spMkLst>
            <pc:docMk/>
            <pc:sldMk cId="1470011185" sldId="303"/>
            <ac:spMk id="3" creationId="{72A98F7B-A852-20B5-1F43-CCA2E793DAE5}"/>
          </ac:spMkLst>
        </pc:spChg>
        <pc:picChg chg="add mod">
          <ac:chgData name="Griffin Farrow" userId="777ebddb-f7c7-4951-8771-f064eaef18d7" providerId="ADAL" clId="{F928FF6F-CDB1-A94C-9527-784DA0ED18B5}" dt="2025-07-01T16:49:48.688" v="721" actId="14100"/>
          <ac:picMkLst>
            <pc:docMk/>
            <pc:sldMk cId="1470011185" sldId="303"/>
            <ac:picMk id="6" creationId="{36D990B9-9F99-EE08-6DF9-4508762C1311}"/>
          </ac:picMkLst>
        </pc:picChg>
        <pc:cxnChg chg="add mod">
          <ac:chgData name="Griffin Farrow" userId="777ebddb-f7c7-4951-8771-f064eaef18d7" providerId="ADAL" clId="{F928FF6F-CDB1-A94C-9527-784DA0ED18B5}" dt="2025-07-01T16:49:59.524" v="723" actId="1582"/>
          <ac:cxnSpMkLst>
            <pc:docMk/>
            <pc:sldMk cId="1470011185" sldId="303"/>
            <ac:cxnSpMk id="8" creationId="{1F5F1D28-08BE-649E-CE8C-2B0AD1719F2F}"/>
          </ac:cxnSpMkLst>
        </pc:cxnChg>
        <pc:cxnChg chg="add mod">
          <ac:chgData name="Griffin Farrow" userId="777ebddb-f7c7-4951-8771-f064eaef18d7" providerId="ADAL" clId="{F928FF6F-CDB1-A94C-9527-784DA0ED18B5}" dt="2025-07-01T16:50:08.008" v="725" actId="1582"/>
          <ac:cxnSpMkLst>
            <pc:docMk/>
            <pc:sldMk cId="1470011185" sldId="303"/>
            <ac:cxnSpMk id="10" creationId="{594A3757-A16B-4288-B82D-AB99884D3AB5}"/>
          </ac:cxnSpMkLst>
        </pc:cxnChg>
      </pc:sldChg>
      <pc:sldChg chg="new del">
        <pc:chgData name="Griffin Farrow" userId="777ebddb-f7c7-4951-8771-f064eaef18d7" providerId="ADAL" clId="{F928FF6F-CDB1-A94C-9527-784DA0ED18B5}" dt="2025-07-01T16:51:18.786" v="727" actId="2696"/>
        <pc:sldMkLst>
          <pc:docMk/>
          <pc:sldMk cId="222039717" sldId="304"/>
        </pc:sldMkLst>
      </pc:sldChg>
      <pc:sldChg chg="addSp delSp modSp new mod">
        <pc:chgData name="Griffin Farrow" userId="777ebddb-f7c7-4951-8771-f064eaef18d7" providerId="ADAL" clId="{F928FF6F-CDB1-A94C-9527-784DA0ED18B5}" dt="2025-07-01T16:52:08.192" v="898" actId="27636"/>
        <pc:sldMkLst>
          <pc:docMk/>
          <pc:sldMk cId="4271190721" sldId="304"/>
        </pc:sldMkLst>
        <pc:spChg chg="mod">
          <ac:chgData name="Griffin Farrow" userId="777ebddb-f7c7-4951-8771-f064eaef18d7" providerId="ADAL" clId="{F928FF6F-CDB1-A94C-9527-784DA0ED18B5}" dt="2025-07-01T16:52:08.192" v="898" actId="27636"/>
          <ac:spMkLst>
            <pc:docMk/>
            <pc:sldMk cId="4271190721" sldId="304"/>
            <ac:spMk id="3" creationId="{D006231D-56F4-CC48-7529-E15DA4943D2F}"/>
          </ac:spMkLst>
        </pc:spChg>
        <pc:picChg chg="add mod">
          <ac:chgData name="Griffin Farrow" userId="777ebddb-f7c7-4951-8771-f064eaef18d7" providerId="ADAL" clId="{F928FF6F-CDB1-A94C-9527-784DA0ED18B5}" dt="2025-07-01T16:52:02.522" v="880" actId="1076"/>
          <ac:picMkLst>
            <pc:docMk/>
            <pc:sldMk cId="4271190721" sldId="304"/>
            <ac:picMk id="6" creationId="{49EA9A63-1215-9237-9BBC-5A6090CC670F}"/>
          </ac:picMkLst>
        </pc:picChg>
      </pc:sldChg>
      <pc:sldChg chg="addSp delSp modSp add mod">
        <pc:chgData name="Griffin Farrow" userId="777ebddb-f7c7-4951-8771-f064eaef18d7" providerId="ADAL" clId="{F928FF6F-CDB1-A94C-9527-784DA0ED18B5}" dt="2025-07-01T16:53:03.038" v="1013" actId="20577"/>
        <pc:sldMkLst>
          <pc:docMk/>
          <pc:sldMk cId="2843587843" sldId="305"/>
        </pc:sldMkLst>
        <pc:spChg chg="mod">
          <ac:chgData name="Griffin Farrow" userId="777ebddb-f7c7-4951-8771-f064eaef18d7" providerId="ADAL" clId="{F928FF6F-CDB1-A94C-9527-784DA0ED18B5}" dt="2025-07-01T16:53:03.038" v="1013" actId="20577"/>
          <ac:spMkLst>
            <pc:docMk/>
            <pc:sldMk cId="2843587843" sldId="305"/>
            <ac:spMk id="3" creationId="{93DE0884-26BA-BBD5-D5AE-1B874F88EE0D}"/>
          </ac:spMkLst>
        </pc:spChg>
        <pc:picChg chg="add mod">
          <ac:chgData name="Griffin Farrow" userId="777ebddb-f7c7-4951-8771-f064eaef18d7" providerId="ADAL" clId="{F928FF6F-CDB1-A94C-9527-784DA0ED18B5}" dt="2025-07-01T16:52:27.445" v="904" actId="1076"/>
          <ac:picMkLst>
            <pc:docMk/>
            <pc:sldMk cId="2843587843" sldId="305"/>
            <ac:picMk id="5" creationId="{C176C312-1D5D-0DE9-C0BE-51F9B3705469}"/>
          </ac:picMkLst>
        </pc:picChg>
      </pc:sldChg>
      <pc:sldChg chg="addSp delSp modSp add mod">
        <pc:chgData name="Griffin Farrow" userId="777ebddb-f7c7-4951-8771-f064eaef18d7" providerId="ADAL" clId="{F928FF6F-CDB1-A94C-9527-784DA0ED18B5}" dt="2025-07-01T16:53:13.480" v="1075" actId="20577"/>
        <pc:sldMkLst>
          <pc:docMk/>
          <pc:sldMk cId="2037638727" sldId="306"/>
        </pc:sldMkLst>
        <pc:spChg chg="mod">
          <ac:chgData name="Griffin Farrow" userId="777ebddb-f7c7-4951-8771-f064eaef18d7" providerId="ADAL" clId="{F928FF6F-CDB1-A94C-9527-784DA0ED18B5}" dt="2025-07-01T16:53:13.480" v="1075" actId="20577"/>
          <ac:spMkLst>
            <pc:docMk/>
            <pc:sldMk cId="2037638727" sldId="306"/>
            <ac:spMk id="3" creationId="{D669A3C3-9196-B3F5-38BA-1BA2C8A5A34D}"/>
          </ac:spMkLst>
        </pc:spChg>
        <pc:picChg chg="add mod">
          <ac:chgData name="Griffin Farrow" userId="777ebddb-f7c7-4951-8771-f064eaef18d7" providerId="ADAL" clId="{F928FF6F-CDB1-A94C-9527-784DA0ED18B5}" dt="2025-07-01T16:52:42.405" v="911" actId="1076"/>
          <ac:picMkLst>
            <pc:docMk/>
            <pc:sldMk cId="2037638727" sldId="306"/>
            <ac:picMk id="6" creationId="{CCDDA577-EE4F-24A3-08A3-AC7ABC98AB82}"/>
          </ac:picMkLst>
        </pc:picChg>
      </pc:sldChg>
      <pc:sldChg chg="addSp delSp modSp add mod">
        <pc:chgData name="Griffin Farrow" userId="777ebddb-f7c7-4951-8771-f064eaef18d7" providerId="ADAL" clId="{F928FF6F-CDB1-A94C-9527-784DA0ED18B5}" dt="2025-07-01T16:53:29.302" v="1094" actId="20577"/>
        <pc:sldMkLst>
          <pc:docMk/>
          <pc:sldMk cId="301694880" sldId="307"/>
        </pc:sldMkLst>
        <pc:spChg chg="mod">
          <ac:chgData name="Griffin Farrow" userId="777ebddb-f7c7-4951-8771-f064eaef18d7" providerId="ADAL" clId="{F928FF6F-CDB1-A94C-9527-784DA0ED18B5}" dt="2025-07-01T16:53:29.302" v="1094" actId="20577"/>
          <ac:spMkLst>
            <pc:docMk/>
            <pc:sldMk cId="301694880" sldId="307"/>
            <ac:spMk id="3" creationId="{E9F0157D-7DD1-AFAD-4931-916548D07FDC}"/>
          </ac:spMkLst>
        </pc:spChg>
        <pc:picChg chg="add mod">
          <ac:chgData name="Griffin Farrow" userId="777ebddb-f7c7-4951-8771-f064eaef18d7" providerId="ADAL" clId="{F928FF6F-CDB1-A94C-9527-784DA0ED18B5}" dt="2025-07-01T16:53:25.633" v="1081" actId="1076"/>
          <ac:picMkLst>
            <pc:docMk/>
            <pc:sldMk cId="301694880" sldId="307"/>
            <ac:picMk id="6" creationId="{16E4971C-7518-421E-0686-A85C7628EEAC}"/>
          </ac:picMkLst>
        </pc:picChg>
      </pc:sldChg>
      <pc:sldChg chg="addSp delSp modSp add mod">
        <pc:chgData name="Griffin Farrow" userId="777ebddb-f7c7-4951-8771-f064eaef18d7" providerId="ADAL" clId="{F928FF6F-CDB1-A94C-9527-784DA0ED18B5}" dt="2025-07-01T16:53:52.026" v="1180" actId="313"/>
        <pc:sldMkLst>
          <pc:docMk/>
          <pc:sldMk cId="786249304" sldId="308"/>
        </pc:sldMkLst>
        <pc:spChg chg="mod">
          <ac:chgData name="Griffin Farrow" userId="777ebddb-f7c7-4951-8771-f064eaef18d7" providerId="ADAL" clId="{F928FF6F-CDB1-A94C-9527-784DA0ED18B5}" dt="2025-07-01T16:53:52.026" v="1180" actId="313"/>
          <ac:spMkLst>
            <pc:docMk/>
            <pc:sldMk cId="786249304" sldId="308"/>
            <ac:spMk id="3" creationId="{382295D9-ADA4-CC55-C39A-FA4DC6999151}"/>
          </ac:spMkLst>
        </pc:spChg>
        <pc:picChg chg="add mod">
          <ac:chgData name="Griffin Farrow" userId="777ebddb-f7c7-4951-8771-f064eaef18d7" providerId="ADAL" clId="{F928FF6F-CDB1-A94C-9527-784DA0ED18B5}" dt="2025-07-01T16:53:41.278" v="1100" actId="1076"/>
          <ac:picMkLst>
            <pc:docMk/>
            <pc:sldMk cId="786249304" sldId="308"/>
            <ac:picMk id="6" creationId="{F10B3F7E-8240-7563-D80C-D1BCDA3A0938}"/>
          </ac:picMkLst>
        </pc:picChg>
      </pc:sldChg>
      <pc:sldChg chg="addSp delSp modSp add mod">
        <pc:chgData name="Griffin Farrow" userId="777ebddb-f7c7-4951-8771-f064eaef18d7" providerId="ADAL" clId="{F928FF6F-CDB1-A94C-9527-784DA0ED18B5}" dt="2025-07-01T16:54:04.305" v="1201" actId="20577"/>
        <pc:sldMkLst>
          <pc:docMk/>
          <pc:sldMk cId="3980473312" sldId="309"/>
        </pc:sldMkLst>
        <pc:spChg chg="mod">
          <ac:chgData name="Griffin Farrow" userId="777ebddb-f7c7-4951-8771-f064eaef18d7" providerId="ADAL" clId="{F928FF6F-CDB1-A94C-9527-784DA0ED18B5}" dt="2025-07-01T16:54:04.305" v="1201" actId="20577"/>
          <ac:spMkLst>
            <pc:docMk/>
            <pc:sldMk cId="3980473312" sldId="309"/>
            <ac:spMk id="3" creationId="{5F2063B3-9F5E-92C0-0EC4-322A06BFE7BC}"/>
          </ac:spMkLst>
        </pc:spChg>
        <pc:picChg chg="add mod">
          <ac:chgData name="Griffin Farrow" userId="777ebddb-f7c7-4951-8771-f064eaef18d7" providerId="ADAL" clId="{F928FF6F-CDB1-A94C-9527-784DA0ED18B5}" dt="2025-07-01T16:54:01.109" v="1186" actId="1076"/>
          <ac:picMkLst>
            <pc:docMk/>
            <pc:sldMk cId="3980473312" sldId="309"/>
            <ac:picMk id="6" creationId="{B649E73E-75DA-D875-7B70-FBC819607AA6}"/>
          </ac:picMkLst>
        </pc:picChg>
      </pc:sldChg>
      <pc:sldChg chg="addSp delSp modSp add mod">
        <pc:chgData name="Griffin Farrow" userId="777ebddb-f7c7-4951-8771-f064eaef18d7" providerId="ADAL" clId="{F928FF6F-CDB1-A94C-9527-784DA0ED18B5}" dt="2025-07-01T16:54:47.109" v="1415" actId="1076"/>
        <pc:sldMkLst>
          <pc:docMk/>
          <pc:sldMk cId="740285196" sldId="310"/>
        </pc:sldMkLst>
        <pc:spChg chg="mod">
          <ac:chgData name="Griffin Farrow" userId="777ebddb-f7c7-4951-8771-f064eaef18d7" providerId="ADAL" clId="{F928FF6F-CDB1-A94C-9527-784DA0ED18B5}" dt="2025-07-01T16:54:42.229" v="1414" actId="20577"/>
          <ac:spMkLst>
            <pc:docMk/>
            <pc:sldMk cId="740285196" sldId="310"/>
            <ac:spMk id="3" creationId="{865F7A0B-3799-DFDB-D3F0-DC993C359E9D}"/>
          </ac:spMkLst>
        </pc:spChg>
        <pc:picChg chg="add mod">
          <ac:chgData name="Griffin Farrow" userId="777ebddb-f7c7-4951-8771-f064eaef18d7" providerId="ADAL" clId="{F928FF6F-CDB1-A94C-9527-784DA0ED18B5}" dt="2025-07-01T16:54:47.109" v="1415" actId="1076"/>
          <ac:picMkLst>
            <pc:docMk/>
            <pc:sldMk cId="740285196" sldId="310"/>
            <ac:picMk id="6" creationId="{8EE82205-CE0A-B20B-4517-A676666A4975}"/>
          </ac:picMkLst>
        </pc:picChg>
      </pc:sldChg>
      <pc:sldChg chg="delSp add mod">
        <pc:chgData name="Griffin Farrow" userId="777ebddb-f7c7-4951-8771-f064eaef18d7" providerId="ADAL" clId="{F928FF6F-CDB1-A94C-9527-784DA0ED18B5}" dt="2025-07-01T16:54:50.582" v="1417" actId="478"/>
        <pc:sldMkLst>
          <pc:docMk/>
          <pc:sldMk cId="1849970873" sldId="3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53DFE-D309-5840-AE72-464B4C27841C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B2262-4E69-084D-A46E-F3B02BCB00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60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4918-06AB-929A-CB1A-4327CEF21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4B1F3-E171-E110-40EF-0A45922E6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E6822-A514-2A56-625C-2710CC23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4679-0AA6-9A4E-94D5-44D7ADB51F6F}" type="datetime1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EA20E-5EA2-6EEC-E6CC-7FD63657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301B8-3A1B-BB9C-84C6-F1567C71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61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E2A5-7290-B65D-D38C-056B5FD4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C8C92-1D4D-38F1-2ED9-20802DB77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08C95-155C-95DC-216D-0EC86282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CBE1C-E21D-5B4B-9B31-3CA36AAFABC7}" type="datetime1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BDB6D-3C63-A6BB-6401-63C21756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D36DC-AF7D-5649-4D8B-C9957625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6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1F776-344A-A6AD-A3A4-27A957ED1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9755F-8B4F-6D3D-87CF-A7BE84E32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43EB0-74CA-D521-3D25-0E765C77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57B8-9F10-6944-AECC-8EE370BDDB14}" type="datetime1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F31A-9258-C4E0-4848-A7D1E386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A95D4-C0F8-A749-8788-56948A52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94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2A64-65E2-EA6E-7693-8EE842CC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43DA-DB40-70EC-8FBF-9DB8C6E7D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F0FCE-DE45-A4BB-12B1-C0F077D3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CB63F-40C4-B943-98C7-D3C9DBA96BAF}" type="datetime1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278A5-B5FC-861C-0F44-3D18B9C1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EA5E3-1241-220F-5B26-366627AC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EDC8-B17D-BF40-4EA2-D64431E8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40E01-6131-CCAE-DEA5-4B978F471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7CDC8-AC1E-0AFC-E3C5-F44CED19B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F826-E372-A24A-B72C-89CF25E5DC35}" type="datetime1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2956-A085-BBB3-E6FA-6FC0B4AB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F946-C26E-C146-7F45-E86E7720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49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3C62-02D1-B002-D3C9-712038C6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FF187-8F34-01E4-BE7C-B573871BA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2A346-E323-17E9-772B-ADED2792E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66908-8349-90AB-56D2-17264A7A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8E84-9217-CD4B-B58D-87E15964A805}" type="datetime1">
              <a:rPr lang="en-GB" smtClean="0"/>
              <a:t>07/07/2025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1322A-F8D1-E69D-DF88-FDC2EE05B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3B634-0BFD-2FD0-8855-F7DFEC56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56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32DE-5A5A-9E0E-8ACF-0ED6CED5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AE36D-3CB3-12BA-47DB-E746D1E6A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C1525-2499-2048-BF34-35D837EF4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8AFD4-5A2F-5277-384D-567F16751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5DE35-F068-CB2B-FB74-8D2337828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C876-D957-D343-4FDF-2768755D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F41B-97EC-1841-A1E9-FCBD388C0D2A}" type="datetime1">
              <a:rPr lang="en-GB" smtClean="0"/>
              <a:t>07/07/2025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8AE52-416E-5B95-AF44-3086A0F6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AF631-97C6-2320-9641-8434D346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55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89D60-AD37-81D6-FB9D-3921E030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752F8-7E72-E18E-7AEC-DD87B367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4658-BBF3-4F4E-A3E7-DCF35AFBF341}" type="datetime1">
              <a:rPr lang="en-GB" smtClean="0"/>
              <a:t>07/07/2025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85D07-FDFE-32AC-6D7E-3A7AB651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1EF7C-E60E-0999-DEB8-45A93621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04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4ADEA-7FD6-915E-ABA8-D8E37143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9A0BF-639E-3344-B016-EE034AEBCCF3}" type="datetime1">
              <a:rPr lang="en-GB" smtClean="0"/>
              <a:t>07/07/2025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33EA8-F121-23E2-77CB-A7EC8FCC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D1E25-C42C-A78B-B56A-15F07CEC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81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37BA-4B1B-A014-5452-7DE5B4AB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9F3D8-F6E6-4B31-0C13-DF3AADAA9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50BC9-5DF1-4E16-F61F-4B838EB08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DC238-EF61-0A03-D3E1-BDF8C7E5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30016-CD2F-544D-947B-3615FEE100EC}" type="datetime1">
              <a:rPr lang="en-GB" smtClean="0"/>
              <a:t>07/07/2025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DE5E0-0194-7DD1-123E-78F60CC5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F6716-9CB2-FEAE-C276-CF128ACD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8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C0B7-2B9A-82F0-FBA9-BA0867EB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B6A8EB-D21C-0A56-36E1-6743202AD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96D5E-0533-6015-5304-A14A782D1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CB0B7-DCEF-A49F-FCC4-E2EBCE57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A26F7-8CBF-7942-8E99-ED95F485CF3D}" type="datetime1">
              <a:rPr lang="en-GB" smtClean="0"/>
              <a:t>07/07/2025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2B1F0-08C8-03E2-762A-40BB926F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45863-1AF0-C92D-1AE1-AE4DC537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917DC4-F913-F2B2-EF31-EFB3D443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6B2B3-454D-7331-150F-3AB611BDF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30C02-D3BC-2C5A-16D8-EDAEF5256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C5C3A8-22E8-0046-99F1-C7632D85270D}" type="datetime1">
              <a:rPr lang="en-GB" smtClean="0"/>
              <a:t>07/07/2025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CFDCB-E138-92B4-8AD3-CDC7FCC2B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6BFB0-69C5-C7F9-12DE-76C6CF480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A6E57-9D2E-8842-9D10-148EBE3C80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68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iffinfarrow/OXCEP-Precision-Medicine" TargetMode="External"/><Relationship Id="rId2" Type="http://schemas.openxmlformats.org/officeDocument/2006/relationships/hyperlink" Target="https://github.com/griffinfarrow/OXCEP-Precision-Dental-Medicin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64E5-2148-825E-154A-CD77F65E8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Installation Instructions for Mac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8DECE-7F06-588A-80F1-C16D0C345F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ACDEA-DF48-20B1-DD94-38732753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786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64451-F717-E170-7CDA-310B0B903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0884-26BA-BBD5-D5AE-1B874F88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5" y="136525"/>
            <a:ext cx="11863137" cy="2057489"/>
          </a:xfrm>
        </p:spPr>
        <p:txBody>
          <a:bodyPr>
            <a:normAutofit/>
          </a:bodyPr>
          <a:lstStyle/>
          <a:p>
            <a:r>
              <a:rPr lang="en-GB" dirty="0"/>
              <a:t>The next box will explain what you are installing</a:t>
            </a:r>
          </a:p>
          <a:p>
            <a:r>
              <a:rPr lang="en-GB" dirty="0"/>
              <a:t>Click continue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E28BA-0FC9-1260-F7C9-6ADC41DB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76C312-1D5D-0DE9-C0BE-51F9B370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3" y="2194014"/>
            <a:ext cx="7772400" cy="437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87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3174A-9169-6457-1F60-AE622BF33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A3C3-9196-B3F5-38BA-1BA2C8A5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5" y="136525"/>
            <a:ext cx="11863137" cy="2057489"/>
          </a:xfrm>
        </p:spPr>
        <p:txBody>
          <a:bodyPr>
            <a:normAutofit/>
          </a:bodyPr>
          <a:lstStyle/>
          <a:p>
            <a:r>
              <a:rPr lang="en-GB" dirty="0"/>
              <a:t>The next box will ask you to agree to the license agreement</a:t>
            </a:r>
          </a:p>
          <a:p>
            <a:r>
              <a:rPr lang="en-GB" dirty="0"/>
              <a:t>Click continue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2CC6-66AB-9845-6A6C-ECDAF6B6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DDA577-EE4F-24A3-08A3-AC7ABC98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92" y="1335505"/>
            <a:ext cx="7772400" cy="45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5177-D838-4E24-9250-53D5F2E1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157D-7DD1-AFAD-4931-916548D0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5" y="136525"/>
            <a:ext cx="11863137" cy="2057489"/>
          </a:xfrm>
        </p:spPr>
        <p:txBody>
          <a:bodyPr>
            <a:normAutofit/>
          </a:bodyPr>
          <a:lstStyle/>
          <a:p>
            <a:r>
              <a:rPr lang="en-GB" dirty="0"/>
              <a:t>Click agree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AC111-A628-08C3-688E-D118C44F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E4971C-7518-421E-0686-A85C7628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3" y="1536079"/>
            <a:ext cx="7772400" cy="482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3CBA1-BC5E-3850-5BFF-77D25573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295D9-ADA4-CC55-C39A-FA4DC699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5" y="136525"/>
            <a:ext cx="11863137" cy="2057489"/>
          </a:xfrm>
        </p:spPr>
        <p:txBody>
          <a:bodyPr>
            <a:normAutofit/>
          </a:bodyPr>
          <a:lstStyle/>
          <a:p>
            <a:r>
              <a:rPr lang="en-GB" dirty="0"/>
              <a:t>Click “Install for all users of this computer”</a:t>
            </a:r>
          </a:p>
          <a:p>
            <a:r>
              <a:rPr lang="en-GB" dirty="0"/>
              <a:t>Then click “Continue”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1F8D1-C3BD-A9F7-F0B8-1F0729216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0B3F7E-8240-7563-D80C-D1BCDA3A0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05" y="1689310"/>
            <a:ext cx="7772400" cy="43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4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78AE-0C4B-8F54-E716-5CFDDA58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063B3-9F5E-92C0-0EC4-322A06BFE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5" y="136525"/>
            <a:ext cx="11863137" cy="2057489"/>
          </a:xfrm>
        </p:spPr>
        <p:txBody>
          <a:bodyPr>
            <a:normAutofit/>
          </a:bodyPr>
          <a:lstStyle/>
          <a:p>
            <a:r>
              <a:rPr lang="en-GB" dirty="0"/>
              <a:t>Click install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8D030-C1CD-9D71-8417-A5222566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49E73E-75DA-D875-7B70-FBC819607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47" y="1816768"/>
            <a:ext cx="7772400" cy="44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7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4897D-C17A-57BB-A2BA-3EBA6619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F7A0B-3799-DFDB-D3F0-DC993C359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5" y="136525"/>
            <a:ext cx="11863137" cy="2057489"/>
          </a:xfrm>
        </p:spPr>
        <p:txBody>
          <a:bodyPr>
            <a:normAutofit/>
          </a:bodyPr>
          <a:lstStyle/>
          <a:p>
            <a:r>
              <a:rPr lang="en-GB" dirty="0"/>
              <a:t>You will be asked to provide your password</a:t>
            </a:r>
          </a:p>
          <a:p>
            <a:r>
              <a:rPr lang="en-GB" dirty="0"/>
              <a:t>Provide your password and click install software</a:t>
            </a:r>
          </a:p>
          <a:p>
            <a:r>
              <a:rPr lang="en-GB" dirty="0"/>
              <a:t>The installation will start and a progress bar will show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F84DF-1793-709F-3C6C-CF5FDD3FA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E82205-CE0A-B20B-4517-A676666A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59" y="1773824"/>
            <a:ext cx="7772400" cy="45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85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FFCA3-0FC1-4C6E-EFE4-C27797D9E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246207"/>
            <a:ext cx="11813309" cy="843684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After the installation has finished, you should now have a program called “Anaconda Navigator” on “Launchpad” on your Mac</a:t>
            </a:r>
          </a:p>
          <a:p>
            <a:r>
              <a:rPr lang="en-GB" dirty="0"/>
              <a:t>Click on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FF25C-D96F-BD09-45D8-C1D6EE1DC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D54567-0F61-450D-A730-F57C27B1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4" y="1002723"/>
            <a:ext cx="10800564" cy="56090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ADF6EC-C0AF-5EC6-3003-9717BDFBD22A}"/>
              </a:ext>
            </a:extLst>
          </p:cNvPr>
          <p:cNvCxnSpPr/>
          <p:nvPr/>
        </p:nvCxnSpPr>
        <p:spPr>
          <a:xfrm flipH="1" flipV="1">
            <a:off x="5883564" y="5283200"/>
            <a:ext cx="1810327" cy="6465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580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22FEF-0EF1-F1EC-1CA1-A05639B29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3" y="136525"/>
            <a:ext cx="11877963" cy="181234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After about 30 seconds, a window like this will open</a:t>
            </a:r>
          </a:p>
          <a:p>
            <a:r>
              <a:rPr lang="en-GB" dirty="0"/>
              <a:t>If you are waiting longer than a minute, try again</a:t>
            </a:r>
          </a:p>
          <a:p>
            <a:r>
              <a:rPr lang="en-GB" dirty="0"/>
              <a:t>If this still does not work, you need to go back to the start of these instructions and follow them from the start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3E799-B22C-E549-6CF8-A20BF29A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C6F78B-CCC1-345E-6754-F2403859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2" y="1867824"/>
            <a:ext cx="9356437" cy="48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5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2731-6BDA-A35C-1363-823C924A1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7" y="0"/>
            <a:ext cx="11865685" cy="1089697"/>
          </a:xfrm>
        </p:spPr>
        <p:txBody>
          <a:bodyPr/>
          <a:lstStyle/>
          <a:p>
            <a:r>
              <a:rPr lang="en-GB" dirty="0"/>
              <a:t>Find, and click “Launch” on “</a:t>
            </a:r>
            <a:r>
              <a:rPr lang="en-GB" dirty="0" err="1"/>
              <a:t>JupyterLab</a:t>
            </a:r>
            <a:r>
              <a:rPr lang="en-GB" dirty="0"/>
              <a:t>”</a:t>
            </a:r>
          </a:p>
          <a:p>
            <a:r>
              <a:rPr lang="en-GB" dirty="0"/>
              <a:t>It has a black and orange logo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F1F16-293A-A505-1500-47180E44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B94F8C-EA6C-8DA6-7932-2BBBEBC6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6" y="912159"/>
            <a:ext cx="11293737" cy="58647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14637E-E552-43BC-3A6B-72F90EABDD3F}"/>
              </a:ext>
            </a:extLst>
          </p:cNvPr>
          <p:cNvCxnSpPr>
            <a:cxnSpLocks/>
          </p:cNvCxnSpPr>
          <p:nvPr/>
        </p:nvCxnSpPr>
        <p:spPr>
          <a:xfrm>
            <a:off x="5066852" y="774551"/>
            <a:ext cx="4647303" cy="278623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10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8FE33-7AD5-DF1C-4188-3DA648E7A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211978"/>
            <a:ext cx="11661289" cy="96060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This will open up a new window in your browser</a:t>
            </a:r>
          </a:p>
          <a:p>
            <a:r>
              <a:rPr lang="en-GB" dirty="0"/>
              <a:t>It should look like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DC575-DE90-2519-F6F9-8C61E1D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7194FD-EB53-5FB4-75AC-76AEBFB1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32" y="1172584"/>
            <a:ext cx="10849127" cy="53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C72D-6D44-D3E6-5731-196215E2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Anaconda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23E15-CB0F-8449-73E7-868B2A09D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05DDD-67B2-8086-D4A8-32D1AAEB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75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853A-C972-9E40-D845-57388E590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this window does not open, then go back to the start of the installation instructions and follow them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33919-0BFC-32C0-1708-CC61CD30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57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5D05-6B2C-6212-D21B-DEB2430D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Downloading Course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94166-AD66-2084-F080-E67620493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B7F99-A16E-5F97-64B3-3B0869DF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455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A198D-4ADC-20DA-2DAF-7680EE8C2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your browser and go to this URL: </a:t>
            </a:r>
            <a:r>
              <a:rPr lang="en-GB" dirty="0">
                <a:hlinkClick r:id="rId2"/>
              </a:rPr>
              <a:t>https://github.com/griffinfarrow/OXCEP-Precision-Dental-Medicine</a:t>
            </a:r>
            <a:r>
              <a:rPr lang="en-GB" dirty="0"/>
              <a:t> (for the dentistry course) or </a:t>
            </a:r>
            <a:r>
              <a:rPr lang="en-GB" dirty="0">
                <a:hlinkClick r:id="rId3"/>
              </a:rPr>
              <a:t>https://github.com/griffinfarrow/OXCEP-Precision-Medicine</a:t>
            </a:r>
            <a:r>
              <a:rPr lang="en-GB" dirty="0"/>
              <a:t> (for the medicine course)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4E104-59B7-CA8E-BAFB-81D32256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303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C460-823A-C66D-BBD3-41F8DEA30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36525"/>
            <a:ext cx="11756571" cy="6584950"/>
          </a:xfrm>
        </p:spPr>
        <p:txBody>
          <a:bodyPr>
            <a:normAutofit/>
          </a:bodyPr>
          <a:lstStyle/>
          <a:p>
            <a:r>
              <a:rPr lang="en-GB" sz="6000" dirty="0" err="1"/>
              <a:t>github.com</a:t>
            </a:r>
            <a:r>
              <a:rPr lang="en-GB" sz="6000" dirty="0"/>
              <a:t>/</a:t>
            </a:r>
            <a:r>
              <a:rPr lang="en-GB" sz="6000" dirty="0" err="1"/>
              <a:t>griffinfarrow</a:t>
            </a:r>
            <a:r>
              <a:rPr lang="en-GB" sz="6000" dirty="0"/>
              <a:t>/OXCEP-Precision-Medicine</a:t>
            </a:r>
          </a:p>
          <a:p>
            <a:endParaRPr lang="en-GB" sz="6000" dirty="0"/>
          </a:p>
          <a:p>
            <a:r>
              <a:rPr lang="en-GB" sz="6000" dirty="0"/>
              <a:t>https://</a:t>
            </a:r>
            <a:r>
              <a:rPr lang="en-GB" sz="6000" dirty="0" err="1"/>
              <a:t>tinyurl.com</a:t>
            </a:r>
            <a:r>
              <a:rPr lang="en-GB" sz="6000" dirty="0"/>
              <a:t>/ye22a98r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BCC3-6239-B75D-9ADD-5BC7943B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42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7AAAE-F679-D10B-6462-63F06684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5" y="290739"/>
            <a:ext cx="11767457" cy="460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should see a window like this: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5464-6400-0DF8-188E-AB12B58F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0DF159-177E-426A-A538-9B4C3AA2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11402"/>
            <a:ext cx="10374085" cy="58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88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846BD-158D-8C66-2D41-6C38BA700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3" y="301625"/>
            <a:ext cx="11691257" cy="1004661"/>
          </a:xfrm>
        </p:spPr>
        <p:txBody>
          <a:bodyPr/>
          <a:lstStyle/>
          <a:p>
            <a:r>
              <a:rPr lang="en-GB" dirty="0"/>
              <a:t>Go to the green “Code” button on the right hand side</a:t>
            </a:r>
          </a:p>
          <a:p>
            <a:r>
              <a:rPr lang="en-GB" dirty="0"/>
              <a:t>Select “Download Zip”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5E4B6-3BDC-12CF-A289-81D7A277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9626F2-FA97-5577-5C96-154C16C4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06286"/>
            <a:ext cx="9851571" cy="54826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49D617-E165-1E46-4352-4974021FB661}"/>
              </a:ext>
            </a:extLst>
          </p:cNvPr>
          <p:cNvCxnSpPr>
            <a:cxnSpLocks/>
          </p:cNvCxnSpPr>
          <p:nvPr/>
        </p:nvCxnSpPr>
        <p:spPr>
          <a:xfrm flipH="1">
            <a:off x="6096000" y="4141561"/>
            <a:ext cx="4278086" cy="36512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203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B2E01-DDDD-C8FB-4F46-2356A15A3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29" y="136525"/>
            <a:ext cx="11767457" cy="1147989"/>
          </a:xfrm>
        </p:spPr>
        <p:txBody>
          <a:bodyPr/>
          <a:lstStyle/>
          <a:p>
            <a:r>
              <a:rPr lang="en-GB" dirty="0"/>
              <a:t>Once the Download has completed, go to your Downloads folder in Finder</a:t>
            </a:r>
          </a:p>
          <a:p>
            <a:r>
              <a:rPr lang="en-GB" dirty="0"/>
              <a:t>You should see the file that you have downloaded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D4EA7-90CF-3A21-90E6-60EFA243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1F7A17-4888-A4F3-B207-CBF26F57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71" y="2139950"/>
            <a:ext cx="8206143" cy="381978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3F867B-503D-4D61-A18C-F3E3EF0F1689}"/>
              </a:ext>
            </a:extLst>
          </p:cNvPr>
          <p:cNvCxnSpPr>
            <a:cxnSpLocks/>
          </p:cNvCxnSpPr>
          <p:nvPr/>
        </p:nvCxnSpPr>
        <p:spPr>
          <a:xfrm flipH="1" flipV="1">
            <a:off x="4993714" y="3178174"/>
            <a:ext cx="3886200" cy="64225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835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D477-E798-7ADC-926C-CA64D265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Congratulations! You have finished the installation for </a:t>
            </a:r>
            <a:r>
              <a:rPr lang="en-GB"/>
              <a:t>the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FB134-B48F-7CE0-6030-2D23152F9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B02C9-2651-7517-C6BA-8E990D9C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30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1F03-E6DC-84F7-D5F4-68BAF804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</a:t>
            </a:r>
            <a:r>
              <a:rPr lang="en-GB" dirty="0" err="1"/>
              <a:t>JupyterLab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0ACF9-BE9C-30CF-9317-8B21E027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A085D-4ED2-9F95-F69A-52427AF8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597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B9C5D-EBD4-77CC-F871-63C2EF7E1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7" y="136526"/>
            <a:ext cx="10482943" cy="6219823"/>
          </a:xfrm>
        </p:spPr>
        <p:txBody>
          <a:bodyPr>
            <a:normAutofit/>
          </a:bodyPr>
          <a:lstStyle/>
          <a:p>
            <a:r>
              <a:rPr lang="en-GB" dirty="0"/>
              <a:t>Open the “Anaconda Navigator” from the Start Menu </a:t>
            </a:r>
          </a:p>
          <a:p>
            <a:r>
              <a:rPr lang="en-GB" dirty="0"/>
              <a:t>Click “Launch” on </a:t>
            </a:r>
            <a:r>
              <a:rPr lang="en-GB" dirty="0" err="1"/>
              <a:t>JupyterLab</a:t>
            </a:r>
            <a:r>
              <a:rPr lang="en-GB" dirty="0"/>
              <a:t> </a:t>
            </a:r>
          </a:p>
          <a:p>
            <a:r>
              <a:rPr lang="en-GB" dirty="0"/>
              <a:t>You should see a window like the next slide</a:t>
            </a:r>
          </a:p>
          <a:p>
            <a:r>
              <a:rPr lang="en-GB" dirty="0"/>
              <a:t>If you are stuck, slides 17-25 showed how to open </a:t>
            </a:r>
            <a:r>
              <a:rPr lang="en-GB" dirty="0" err="1"/>
              <a:t>JupyterLab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B0548-FBCA-FB4A-D04F-82D52955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3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7751C-D684-CEF2-ADDA-D9693FC01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A787D-C3DD-364C-F48B-C993FD81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905691"/>
          </a:xfrm>
        </p:spPr>
        <p:txBody>
          <a:bodyPr>
            <a:normAutofit/>
          </a:bodyPr>
          <a:lstStyle/>
          <a:p>
            <a:r>
              <a:rPr lang="en-GB" dirty="0"/>
              <a:t>Go to https://anaconda/com/download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71F316-EB73-F752-ECD8-24EB3838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4" y="1112538"/>
            <a:ext cx="10151100" cy="53510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8A16B6-82F9-3F93-138A-2A76C606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3</a:t>
            </a:fld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D2C46D-C24E-410E-109C-FFFC5A9D1F99}"/>
              </a:ext>
            </a:extLst>
          </p:cNvPr>
          <p:cNvCxnSpPr/>
          <p:nvPr/>
        </p:nvCxnSpPr>
        <p:spPr>
          <a:xfrm flipH="1" flipV="1">
            <a:off x="7776754" y="3927566"/>
            <a:ext cx="1079863" cy="94923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75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40825-4340-6BE0-5BA9-59BDF51A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79284-29C3-1153-0366-B7E24B1B9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905691"/>
          </a:xfrm>
        </p:spPr>
        <p:txBody>
          <a:bodyPr>
            <a:normAutofit/>
          </a:bodyPr>
          <a:lstStyle/>
          <a:p>
            <a:r>
              <a:rPr lang="en-GB" dirty="0"/>
              <a:t>Click on ”Skip Registration” (as shown by the arrow)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5E52F6-5F0D-E10C-8C90-AA524DE9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4" y="1112538"/>
            <a:ext cx="10151100" cy="53510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A5C079-4292-FB06-EF51-8DD47ADC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4</a:t>
            </a:fld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00FEF1-99FB-BA7A-42F4-11D7CCD163DE}"/>
              </a:ext>
            </a:extLst>
          </p:cNvPr>
          <p:cNvCxnSpPr/>
          <p:nvPr/>
        </p:nvCxnSpPr>
        <p:spPr>
          <a:xfrm flipH="1" flipV="1">
            <a:off x="7776754" y="3927566"/>
            <a:ext cx="1079863" cy="94923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15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05EE5-4B20-04EF-46E5-4EEDFA061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B2D5A-977B-2130-6580-A9B863EE3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85048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Your screen should now look like this</a:t>
            </a:r>
          </a:p>
          <a:p>
            <a:r>
              <a:rPr lang="en-GB" dirty="0"/>
              <a:t>Click on “Download” on the left (where the arrow is pointing to)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176395-A7F3-BA42-C560-816062B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F626C8-CE95-8E01-AC8F-E699475D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" y="989825"/>
            <a:ext cx="10701575" cy="57444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874040-C621-239C-DC04-26BFFE53E9E1}"/>
              </a:ext>
            </a:extLst>
          </p:cNvPr>
          <p:cNvCxnSpPr/>
          <p:nvPr/>
        </p:nvCxnSpPr>
        <p:spPr>
          <a:xfrm flipH="1">
            <a:off x="3412958" y="5430420"/>
            <a:ext cx="1413164" cy="27709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99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F1718-0E03-7D8F-E96F-F2A0119BC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EF265-67F5-B0C6-7A74-0B3F3B31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1" y="139337"/>
            <a:ext cx="11495314" cy="6217013"/>
          </a:xfrm>
        </p:spPr>
        <p:txBody>
          <a:bodyPr>
            <a:normAutofit/>
          </a:bodyPr>
          <a:lstStyle/>
          <a:p>
            <a:r>
              <a:rPr lang="en-GB" dirty="0"/>
              <a:t>You will be asked to download either Apple Silicon or Intel</a:t>
            </a:r>
          </a:p>
          <a:p>
            <a:r>
              <a:rPr lang="en-GB" dirty="0"/>
              <a:t>If you have an M1, M2, M3 or M4 mac, choose Apple Silicon</a:t>
            </a:r>
          </a:p>
          <a:p>
            <a:r>
              <a:rPr lang="en-GB" dirty="0"/>
              <a:t>If not, choose Intel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you bought your Mac after 2021, it is very likely to be Apple Silicon </a:t>
            </a:r>
          </a:p>
          <a:p>
            <a:r>
              <a:rPr lang="en-GB" dirty="0"/>
              <a:t>If it is older, choose Intel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B48042-59E1-D193-B770-F243E495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55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1BD5-CD35-B555-AB70-4B480BCF3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285583"/>
            <a:ext cx="11658600" cy="13386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This will open up a dialogue box</a:t>
            </a:r>
          </a:p>
          <a:p>
            <a:r>
              <a:rPr lang="en-GB" dirty="0"/>
              <a:t>You may be asked whether to “allow downloads on this site”. If you are, choose to Allow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5C31F-7B57-7FA0-276B-5A1F3EBF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08A09E-2136-D73A-FC93-DF39C215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1624263"/>
            <a:ext cx="9131969" cy="50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98F7B-A852-20B5-1F43-CCA2E793D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95" y="249488"/>
            <a:ext cx="11610473" cy="544596"/>
          </a:xfrm>
        </p:spPr>
        <p:txBody>
          <a:bodyPr/>
          <a:lstStyle/>
          <a:p>
            <a:r>
              <a:rPr lang="en-GB" dirty="0"/>
              <a:t>Open “Finder” and look for your Downloads folder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ED72A-B50D-E5CF-918A-C2053860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990B9-9F99-EE08-6DF9-4508762C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6" y="794084"/>
            <a:ext cx="10792327" cy="60214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5F1D28-08BE-649E-CE8C-2B0AD1719F2F}"/>
              </a:ext>
            </a:extLst>
          </p:cNvPr>
          <p:cNvCxnSpPr/>
          <p:nvPr/>
        </p:nvCxnSpPr>
        <p:spPr>
          <a:xfrm flipH="1">
            <a:off x="902368" y="3862137"/>
            <a:ext cx="505327" cy="249421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4A3757-A16B-4288-B82D-AB99884D3AB5}"/>
              </a:ext>
            </a:extLst>
          </p:cNvPr>
          <p:cNvCxnSpPr/>
          <p:nvPr/>
        </p:nvCxnSpPr>
        <p:spPr>
          <a:xfrm>
            <a:off x="1034716" y="2767263"/>
            <a:ext cx="170848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011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231D-56F4-CC48-7529-E15DA4943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5" y="136525"/>
            <a:ext cx="11863137" cy="2057489"/>
          </a:xfrm>
        </p:spPr>
        <p:txBody>
          <a:bodyPr>
            <a:normAutofit/>
          </a:bodyPr>
          <a:lstStyle/>
          <a:p>
            <a:r>
              <a:rPr lang="en-GB" dirty="0"/>
              <a:t>Open the new “.</a:t>
            </a:r>
            <a:r>
              <a:rPr lang="en-GB" dirty="0" err="1"/>
              <a:t>pkg</a:t>
            </a:r>
            <a:r>
              <a:rPr lang="en-GB" dirty="0"/>
              <a:t>” file that you have downloaded</a:t>
            </a:r>
          </a:p>
          <a:p>
            <a:r>
              <a:rPr lang="en-GB" dirty="0"/>
              <a:t>It will open a dialogue box that looks like this: </a:t>
            </a:r>
          </a:p>
          <a:p>
            <a:r>
              <a:rPr lang="en-GB" dirty="0"/>
              <a:t>Click continue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72FC2-3CB5-2C9F-D8DB-8B9B4E7F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E57-9D2E-8842-9D10-148EBE3C809A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EA9A63-1215-9237-9BBC-5A6090CC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24" y="2194014"/>
            <a:ext cx="7772400" cy="45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90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546</Words>
  <Application>Microsoft Macintosh PowerPoint</Application>
  <PresentationFormat>Widescreen</PresentationFormat>
  <Paragraphs>85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Installation Instructions for Mac</vt:lpstr>
      <vt:lpstr>Installing Anaconda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Course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Congratulations! You have finished the installation for the course</vt:lpstr>
      <vt:lpstr>Loading JupyterLab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Griffin Farrow</dc:creator>
  <cp:lastModifiedBy>Griffin Farrow</cp:lastModifiedBy>
  <cp:revision>1</cp:revision>
  <dcterms:created xsi:type="dcterms:W3CDTF">2025-07-01T14:30:47Z</dcterms:created>
  <dcterms:modified xsi:type="dcterms:W3CDTF">2025-07-07T13:57:31Z</dcterms:modified>
</cp:coreProperties>
</file>